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7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388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42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0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5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82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19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41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74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98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7063BA4-6055-40A3-9254-33B6A4C79BA5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8728878-AD2E-4C2E-B1AB-DBD167979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44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35998-2720-610A-FE1F-E28811111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833" y="1139686"/>
            <a:ext cx="10782300" cy="1696278"/>
          </a:xfrm>
        </p:spPr>
        <p:txBody>
          <a:bodyPr/>
          <a:lstStyle/>
          <a:p>
            <a:r>
              <a:rPr lang="ko-KR" altLang="en-US" dirty="0"/>
              <a:t>  </a:t>
            </a:r>
            <a:r>
              <a:rPr lang="ko-KR" altLang="en-US" dirty="0">
                <a:latin typeface="HY동녘M" panose="02030600000101010101" pitchFamily="18" charset="-127"/>
                <a:ea typeface="HY동녘M" panose="02030600000101010101" pitchFamily="18" charset="-127"/>
              </a:rPr>
              <a:t>버스 예매 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4D78B5-2CCF-BD0F-ABDC-9226DB44F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926" y="3429000"/>
            <a:ext cx="5830114" cy="3496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1C4146-B836-DA69-0787-E50AB529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164">
            <a:off x="6560500" y="2603233"/>
            <a:ext cx="3124636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40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5CD4A-E9AB-50C5-F274-8D5797BF9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981" y="165017"/>
            <a:ext cx="11017942" cy="1457726"/>
          </a:xfrm>
        </p:spPr>
        <p:txBody>
          <a:bodyPr/>
          <a:lstStyle/>
          <a:p>
            <a:pPr algn="ctr"/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구현 화면</a:t>
            </a:r>
            <a:endParaRPr lang="ko-KR" altLang="en-US" sz="4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16336-17FC-F3BC-D473-D8393F66A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25" y="2426572"/>
            <a:ext cx="4450841" cy="3954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4FF870-0816-9CCC-EF7C-78F3DB17E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9" y="2413535"/>
            <a:ext cx="3771900" cy="3781425"/>
          </a:xfrm>
          <a:prstGeom prst="rect">
            <a:avLst/>
          </a:prstGeom>
        </p:spPr>
      </p:pic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ECF8FF59-2991-3017-0104-133216E976B8}"/>
              </a:ext>
            </a:extLst>
          </p:cNvPr>
          <p:cNvSpPr/>
          <p:nvPr/>
        </p:nvSpPr>
        <p:spPr>
          <a:xfrm>
            <a:off x="5027635" y="3754720"/>
            <a:ext cx="1660634" cy="85133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6924F-5DF4-8178-0149-990FD1E58359}"/>
              </a:ext>
            </a:extLst>
          </p:cNvPr>
          <p:cNvSpPr/>
          <p:nvPr/>
        </p:nvSpPr>
        <p:spPr>
          <a:xfrm>
            <a:off x="2848303" y="5454869"/>
            <a:ext cx="987972" cy="4834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AAA3E-BCAB-49F9-EB0D-51A5BC6B99C0}"/>
              </a:ext>
            </a:extLst>
          </p:cNvPr>
          <p:cNvSpPr txBox="1"/>
          <p:nvPr/>
        </p:nvSpPr>
        <p:spPr>
          <a:xfrm>
            <a:off x="1827419" y="1664369"/>
            <a:ext cx="1684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결제 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2D2F59-7167-0B8D-72FA-1497D9626FA3}"/>
              </a:ext>
            </a:extLst>
          </p:cNvPr>
          <p:cNvSpPr txBox="1"/>
          <p:nvPr/>
        </p:nvSpPr>
        <p:spPr>
          <a:xfrm>
            <a:off x="8437043" y="1647914"/>
            <a:ext cx="2073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예매 내역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2E40A03-CEA8-4C40-57C6-9D7F8F18F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845">
            <a:off x="10049773" y="-20740"/>
            <a:ext cx="2244114" cy="21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3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5CD4A-E9AB-50C5-F274-8D5797BF9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029" y="0"/>
            <a:ext cx="11017942" cy="1457726"/>
          </a:xfrm>
        </p:spPr>
        <p:txBody>
          <a:bodyPr/>
          <a:lstStyle/>
          <a:p>
            <a:pPr algn="ctr"/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구현 화면 </a:t>
            </a:r>
            <a:endParaRPr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814160-1D98-1E72-3A0E-6528A70CD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95" y="2550433"/>
            <a:ext cx="4050753" cy="408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371EEA-ED40-3AE2-A6F9-FB822ECFA771}"/>
              </a:ext>
            </a:extLst>
          </p:cNvPr>
          <p:cNvSpPr txBox="1"/>
          <p:nvPr/>
        </p:nvSpPr>
        <p:spPr>
          <a:xfrm>
            <a:off x="1828800" y="1891862"/>
            <a:ext cx="212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마이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57E861-F770-E2C2-5C38-AC96571F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845">
            <a:off x="10049773" y="-20740"/>
            <a:ext cx="2244114" cy="21551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4DE571-CD93-FDCF-A91D-0C515FFB0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786" y="2550433"/>
            <a:ext cx="3867807" cy="4139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ABE4F-6874-B696-3E49-FF19E21344C9}"/>
              </a:ext>
            </a:extLst>
          </p:cNvPr>
          <p:cNvSpPr txBox="1"/>
          <p:nvPr/>
        </p:nvSpPr>
        <p:spPr>
          <a:xfrm>
            <a:off x="7230493" y="1860331"/>
            <a:ext cx="3026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자주 묻는 질문들</a:t>
            </a:r>
          </a:p>
        </p:txBody>
      </p:sp>
    </p:spTree>
    <p:extLst>
      <p:ext uri="{BB962C8B-B14F-4D97-AF65-F5344CB8AC3E}">
        <p14:creationId xmlns:p14="http://schemas.microsoft.com/office/powerpoint/2010/main" val="263324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774BF-5238-3B32-EDBA-214DF206A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28" y="97805"/>
            <a:ext cx="10782300" cy="1247519"/>
          </a:xfrm>
        </p:spPr>
        <p:txBody>
          <a:bodyPr/>
          <a:lstStyle/>
          <a:p>
            <a:pPr algn="ctr"/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구현 화면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E4A94-29EA-2B84-E7FE-862A89032B64}"/>
              </a:ext>
            </a:extLst>
          </p:cNvPr>
          <p:cNvSpPr txBox="1"/>
          <p:nvPr/>
        </p:nvSpPr>
        <p:spPr>
          <a:xfrm>
            <a:off x="1325571" y="1692166"/>
            <a:ext cx="332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관리자로 로그인 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01B75-DEF6-1399-1560-A8BCB783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6" y="2562228"/>
            <a:ext cx="3723200" cy="3761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BDE4C2-0E57-06CD-6B62-60BE277D1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66" y="2794309"/>
            <a:ext cx="2949196" cy="2972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A16AC-AE5C-F6BD-0D01-2A00FD4E3278}"/>
              </a:ext>
            </a:extLst>
          </p:cNvPr>
          <p:cNvSpPr txBox="1"/>
          <p:nvPr/>
        </p:nvSpPr>
        <p:spPr>
          <a:xfrm>
            <a:off x="7798675" y="1692166"/>
            <a:ext cx="2417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관리자 메인</a:t>
            </a: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DA059894-70CE-8FFC-A31C-C3D0CDC2384A}"/>
              </a:ext>
            </a:extLst>
          </p:cNvPr>
          <p:cNvSpPr/>
          <p:nvPr/>
        </p:nvSpPr>
        <p:spPr>
          <a:xfrm>
            <a:off x="5265683" y="3854669"/>
            <a:ext cx="1660634" cy="85133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694EF4-EF82-8E10-EADA-446616E23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845">
            <a:off x="10049773" y="-20740"/>
            <a:ext cx="2244114" cy="21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8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774BF-5238-3B32-EDBA-214DF206A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28" y="97805"/>
            <a:ext cx="10782300" cy="1247519"/>
          </a:xfrm>
        </p:spPr>
        <p:txBody>
          <a:bodyPr/>
          <a:lstStyle/>
          <a:p>
            <a:pPr algn="ctr"/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구현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A16AC-AE5C-F6BD-0D01-2A00FD4E3278}"/>
              </a:ext>
            </a:extLst>
          </p:cNvPr>
          <p:cNvSpPr txBox="1"/>
          <p:nvPr/>
        </p:nvSpPr>
        <p:spPr>
          <a:xfrm>
            <a:off x="1019503" y="1820159"/>
            <a:ext cx="2417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관리자 메인</a:t>
            </a: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DA059894-70CE-8FFC-A31C-C3D0CDC2384A}"/>
              </a:ext>
            </a:extLst>
          </p:cNvPr>
          <p:cNvSpPr/>
          <p:nvPr/>
        </p:nvSpPr>
        <p:spPr>
          <a:xfrm>
            <a:off x="4484237" y="3724603"/>
            <a:ext cx="1660634" cy="85133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D2137-C9DA-8C58-B766-42FA00529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5" y="2794309"/>
            <a:ext cx="2949196" cy="2972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9F828E-F70C-0B91-34BF-349BE99E05C5}"/>
              </a:ext>
            </a:extLst>
          </p:cNvPr>
          <p:cNvSpPr/>
          <p:nvPr/>
        </p:nvSpPr>
        <p:spPr>
          <a:xfrm>
            <a:off x="753595" y="3429000"/>
            <a:ext cx="2949195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4C87EE-9E5C-1C02-EAA9-0AFCE73C4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15" y="2794309"/>
            <a:ext cx="4804030" cy="3182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715A2A-26B7-8442-724D-40A3C2FEAAA9}"/>
              </a:ext>
            </a:extLst>
          </p:cNvPr>
          <p:cNvSpPr txBox="1"/>
          <p:nvPr/>
        </p:nvSpPr>
        <p:spPr>
          <a:xfrm>
            <a:off x="7756633" y="1877080"/>
            <a:ext cx="2837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회원 정보 관리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7AB99F-B8C0-9D12-DE7A-FF31151BA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845">
            <a:off x="10049773" y="-20740"/>
            <a:ext cx="2244114" cy="21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5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774BF-5238-3B32-EDBA-214DF206A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28" y="97805"/>
            <a:ext cx="10782300" cy="1247519"/>
          </a:xfrm>
        </p:spPr>
        <p:txBody>
          <a:bodyPr/>
          <a:lstStyle/>
          <a:p>
            <a:pPr algn="ctr"/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구현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A16AC-AE5C-F6BD-0D01-2A00FD4E3278}"/>
              </a:ext>
            </a:extLst>
          </p:cNvPr>
          <p:cNvSpPr txBox="1"/>
          <p:nvPr/>
        </p:nvSpPr>
        <p:spPr>
          <a:xfrm>
            <a:off x="1019503" y="1820159"/>
            <a:ext cx="2417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관리자 메인</a:t>
            </a: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DA059894-70CE-8FFC-A31C-C3D0CDC2384A}"/>
              </a:ext>
            </a:extLst>
          </p:cNvPr>
          <p:cNvSpPr/>
          <p:nvPr/>
        </p:nvSpPr>
        <p:spPr>
          <a:xfrm>
            <a:off x="4705283" y="3854669"/>
            <a:ext cx="1660634" cy="85133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D2137-C9DA-8C58-B766-42FA00529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5" y="2818214"/>
            <a:ext cx="2949196" cy="2972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9F828E-F70C-0B91-34BF-349BE99E05C5}"/>
              </a:ext>
            </a:extLst>
          </p:cNvPr>
          <p:cNvSpPr/>
          <p:nvPr/>
        </p:nvSpPr>
        <p:spPr>
          <a:xfrm>
            <a:off x="753594" y="4246178"/>
            <a:ext cx="2949195" cy="7514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15A2A-26B7-8442-724D-40A3C2FEAAA9}"/>
              </a:ext>
            </a:extLst>
          </p:cNvPr>
          <p:cNvSpPr txBox="1"/>
          <p:nvPr/>
        </p:nvSpPr>
        <p:spPr>
          <a:xfrm>
            <a:off x="7756633" y="1736503"/>
            <a:ext cx="2837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버스 정보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F4A5F1-6298-A675-18DA-D5479380D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249" y="2536396"/>
            <a:ext cx="3891268" cy="38846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2F11C3-9EBB-C2C5-CA0C-A9F0587EE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845">
            <a:off x="10049773" y="-20740"/>
            <a:ext cx="2244114" cy="21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8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774BF-5238-3B32-EDBA-214DF206A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28" y="97805"/>
            <a:ext cx="10782300" cy="1247519"/>
          </a:xfrm>
        </p:spPr>
        <p:txBody>
          <a:bodyPr/>
          <a:lstStyle/>
          <a:p>
            <a:pPr algn="ctr"/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구현 화면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A16AC-AE5C-F6BD-0D01-2A00FD4E3278}"/>
              </a:ext>
            </a:extLst>
          </p:cNvPr>
          <p:cNvSpPr txBox="1"/>
          <p:nvPr/>
        </p:nvSpPr>
        <p:spPr>
          <a:xfrm>
            <a:off x="1019503" y="1820159"/>
            <a:ext cx="2417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관리자 메인</a:t>
            </a: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DA059894-70CE-8FFC-A31C-C3D0CDC2384A}"/>
              </a:ext>
            </a:extLst>
          </p:cNvPr>
          <p:cNvSpPr/>
          <p:nvPr/>
        </p:nvSpPr>
        <p:spPr>
          <a:xfrm>
            <a:off x="4435366" y="3878574"/>
            <a:ext cx="1660634" cy="85133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BD2137-C9DA-8C58-B766-42FA00529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5" y="2818214"/>
            <a:ext cx="2949196" cy="29720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9F828E-F70C-0B91-34BF-349BE99E05C5}"/>
              </a:ext>
            </a:extLst>
          </p:cNvPr>
          <p:cNvSpPr/>
          <p:nvPr/>
        </p:nvSpPr>
        <p:spPr>
          <a:xfrm>
            <a:off x="753594" y="5038781"/>
            <a:ext cx="2949195" cy="7514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15A2A-26B7-8442-724D-40A3C2FEAAA9}"/>
              </a:ext>
            </a:extLst>
          </p:cNvPr>
          <p:cNvSpPr txBox="1"/>
          <p:nvPr/>
        </p:nvSpPr>
        <p:spPr>
          <a:xfrm>
            <a:off x="7168056" y="1820159"/>
            <a:ext cx="362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회원 예매 정보 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E9B18E-1C64-452B-EB9E-412471FFE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595" y="2763035"/>
            <a:ext cx="4885893" cy="32389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A6FAA7-162D-04FA-A906-7EF0D8F3B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845">
            <a:off x="10049773" y="-20740"/>
            <a:ext cx="2244114" cy="21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7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D5ABC-E99F-3B61-529D-252F99FD9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90" y="2617076"/>
            <a:ext cx="10782300" cy="1829793"/>
          </a:xfrm>
        </p:spPr>
        <p:txBody>
          <a:bodyPr/>
          <a:lstStyle/>
          <a:p>
            <a:pPr algn="ctr"/>
            <a:r>
              <a:rPr lang="ko-KR" altLang="en-US" sz="13000" dirty="0">
                <a:latin typeface="HY동녘B" panose="02030600000101010101" pitchFamily="18" charset="-127"/>
                <a:ea typeface="HY동녘B" panose="02030600000101010101" pitchFamily="18" charset="-127"/>
              </a:rPr>
              <a:t>프로그램 시연</a:t>
            </a:r>
          </a:p>
        </p:txBody>
      </p:sp>
    </p:spTree>
    <p:extLst>
      <p:ext uri="{BB962C8B-B14F-4D97-AF65-F5344CB8AC3E}">
        <p14:creationId xmlns:p14="http://schemas.microsoft.com/office/powerpoint/2010/main" val="1282487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C7C9F-6D98-07C2-4F3F-082C20675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59" y="2105281"/>
            <a:ext cx="10782300" cy="2361616"/>
          </a:xfrm>
        </p:spPr>
        <p:txBody>
          <a:bodyPr/>
          <a:lstStyle/>
          <a:p>
            <a:pPr algn="ctr"/>
            <a:r>
              <a:rPr lang="en-US" altLang="ko-KR" sz="15000" dirty="0">
                <a:latin typeface="HY동녘B" panose="02030600000101010101" pitchFamily="18" charset="-127"/>
                <a:ea typeface="HY동녘B" panose="02030600000101010101" pitchFamily="18" charset="-127"/>
              </a:rPr>
              <a:t>Q &amp; A</a:t>
            </a:r>
            <a:endParaRPr lang="ko-KR" altLang="en-US" sz="15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6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97F87-CD39-5C12-EED1-5A518C1B0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855" y="798786"/>
            <a:ext cx="11378289" cy="1805151"/>
          </a:xfrm>
        </p:spPr>
        <p:txBody>
          <a:bodyPr/>
          <a:lstStyle/>
          <a:p>
            <a:pPr algn="ctr"/>
            <a:r>
              <a:rPr lang="ko-KR" altLang="en-US" sz="12000" dirty="0">
                <a:latin typeface="HY동녘B" panose="02030600000101010101" pitchFamily="18" charset="-127"/>
                <a:ea typeface="HY동녘B" panose="02030600000101010101" pitchFamily="18" charset="-127"/>
              </a:rPr>
              <a:t>감사합니다</a:t>
            </a:r>
            <a:r>
              <a:rPr lang="en-US" altLang="ko-KR" sz="12000" dirty="0"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sz="12000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C05C68-F108-29EF-C5D7-E4C517C3F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3247698"/>
            <a:ext cx="3704896" cy="27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082E2-1E0E-14DD-63D9-7EA11A5D8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738" y="450574"/>
            <a:ext cx="8089922" cy="1497496"/>
          </a:xfrm>
        </p:spPr>
        <p:txBody>
          <a:bodyPr/>
          <a:lstStyle/>
          <a:p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4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조 팀원 구성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2DFD837-0947-5466-CF90-6133A9CCD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1227" y="2220552"/>
            <a:ext cx="1767509" cy="1924227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4F8403F-7339-5F76-9A0B-8C925B919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976534" y="2275268"/>
            <a:ext cx="1723847" cy="187669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29AFA80-7165-0348-B5BE-7B0DC5A1E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24357" y="2268086"/>
            <a:ext cx="1767509" cy="192422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F235736-C63B-B170-AF0A-9F75AE6FD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79664" y="2268086"/>
            <a:ext cx="1727287" cy="1876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8B1293-86B6-034A-4B5A-05E92C6A4107}"/>
              </a:ext>
            </a:extLst>
          </p:cNvPr>
          <p:cNvSpPr txBox="1"/>
          <p:nvPr/>
        </p:nvSpPr>
        <p:spPr>
          <a:xfrm>
            <a:off x="1421227" y="4248325"/>
            <a:ext cx="2143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팀장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유창훈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3BC73-25AA-23CD-4767-6FA332AC826F}"/>
              </a:ext>
            </a:extLst>
          </p:cNvPr>
          <p:cNvSpPr txBox="1"/>
          <p:nvPr/>
        </p:nvSpPr>
        <p:spPr>
          <a:xfrm>
            <a:off x="9079664" y="4248325"/>
            <a:ext cx="179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조원</a:t>
            </a:r>
            <a:r>
              <a:rPr lang="en-US" altLang="ko-KR" sz="2400" b="1" dirty="0"/>
              <a:t>:</a:t>
            </a:r>
            <a:r>
              <a:rPr lang="ko-KR" altLang="en-US" sz="2400" b="1" dirty="0"/>
              <a:t>홍성욱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85B77-AA51-4E91-F392-5368077F6C70}"/>
              </a:ext>
            </a:extLst>
          </p:cNvPr>
          <p:cNvSpPr txBox="1"/>
          <p:nvPr/>
        </p:nvSpPr>
        <p:spPr>
          <a:xfrm>
            <a:off x="6524357" y="4248325"/>
            <a:ext cx="179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조원</a:t>
            </a:r>
            <a:r>
              <a:rPr lang="en-US" altLang="ko-KR" sz="2400" b="1" dirty="0"/>
              <a:t>:</a:t>
            </a:r>
            <a:r>
              <a:rPr lang="ko-KR" altLang="en-US" sz="2400" b="1" dirty="0" err="1"/>
              <a:t>서동준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10F63-23F0-674F-E5EE-47196F72949F}"/>
              </a:ext>
            </a:extLst>
          </p:cNvPr>
          <p:cNvSpPr txBox="1"/>
          <p:nvPr/>
        </p:nvSpPr>
        <p:spPr>
          <a:xfrm>
            <a:off x="3784270" y="4248326"/>
            <a:ext cx="2311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부팀장</a:t>
            </a:r>
            <a:r>
              <a:rPr lang="en-US" altLang="ko-KR" sz="2400" b="1" dirty="0"/>
              <a:t>:</a:t>
            </a:r>
            <a:r>
              <a:rPr lang="ko-KR" altLang="en-US" sz="2400" b="1" dirty="0" err="1"/>
              <a:t>유환범</a:t>
            </a:r>
            <a:endParaRPr lang="ko-KR" altLang="en-US" sz="24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E3861B-405B-F348-EB89-C1D26E9BA1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5286" y="4263210"/>
            <a:ext cx="3105697" cy="310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7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3.33333E-6 L 1.26407 0.0155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03" y="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DE18E-352A-D905-FD5A-8885EB336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35" y="664449"/>
            <a:ext cx="10782300" cy="1442646"/>
          </a:xfrm>
        </p:spPr>
        <p:txBody>
          <a:bodyPr/>
          <a:lstStyle/>
          <a:p>
            <a:r>
              <a:rPr lang="ko-KR" altLang="en-US" dirty="0"/>
              <a:t>        </a:t>
            </a:r>
            <a:r>
              <a:rPr lang="ko-KR" altLang="en-US" b="1" dirty="0">
                <a:latin typeface="HY동녘B" panose="02030600000101010101" pitchFamily="18" charset="-127"/>
                <a:ea typeface="HY동녘B" panose="02030600000101010101" pitchFamily="18" charset="-127"/>
              </a:rPr>
              <a:t>프로젝트 개요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F18BF6-383C-DC7F-DF74-25838D8B7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235" y="2398968"/>
            <a:ext cx="9228201" cy="763297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HY궁서" panose="02030600000101010101" pitchFamily="18" charset="-127"/>
                <a:ea typeface="HY궁서" panose="02030600000101010101" pitchFamily="18" charset="-127"/>
              </a:rPr>
              <a:t>프로젝트명 </a:t>
            </a:r>
            <a:r>
              <a:rPr lang="en-US" altLang="ko-KR" sz="3600" b="1" dirty="0">
                <a:latin typeface="HY궁서" panose="02030600000101010101" pitchFamily="18" charset="-127"/>
                <a:ea typeface="HY궁서" panose="02030600000101010101" pitchFamily="18" charset="-127"/>
              </a:rPr>
              <a:t>: </a:t>
            </a:r>
            <a:r>
              <a:rPr lang="ko-KR" altLang="en-US" sz="3600" b="1" dirty="0">
                <a:latin typeface="HY궁서" panose="02030600000101010101" pitchFamily="18" charset="-127"/>
                <a:ea typeface="HY궁서" panose="02030600000101010101" pitchFamily="18" charset="-127"/>
              </a:rPr>
              <a:t>버스 예매 프로그램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7A9A9-7515-7F20-78FF-B755C157952A}"/>
              </a:ext>
            </a:extLst>
          </p:cNvPr>
          <p:cNvSpPr txBox="1"/>
          <p:nvPr/>
        </p:nvSpPr>
        <p:spPr>
          <a:xfrm>
            <a:off x="621025" y="3244470"/>
            <a:ext cx="697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개발 기간 </a:t>
            </a:r>
            <a:r>
              <a:rPr lang="en-US" altLang="ko-KR" sz="2400" b="1" dirty="0">
                <a:solidFill>
                  <a:schemeClr val="bg1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: 2023</a:t>
            </a:r>
            <a:r>
              <a:rPr lang="ko-KR" altLang="en-US" sz="2400" b="1" dirty="0">
                <a:solidFill>
                  <a:schemeClr val="bg1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년 </a:t>
            </a:r>
            <a:r>
              <a:rPr lang="en-US" altLang="ko-KR" sz="2400" b="1" dirty="0">
                <a:solidFill>
                  <a:schemeClr val="bg1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2</a:t>
            </a:r>
            <a:r>
              <a:rPr lang="ko-KR" altLang="en-US" sz="2400" b="1" dirty="0">
                <a:solidFill>
                  <a:schemeClr val="bg1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월 </a:t>
            </a:r>
            <a:r>
              <a:rPr lang="en-US" altLang="ko-KR" sz="2400" b="1" dirty="0">
                <a:solidFill>
                  <a:schemeClr val="bg1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7</a:t>
            </a:r>
            <a:r>
              <a:rPr lang="ko-KR" altLang="en-US" sz="2400" b="1" dirty="0">
                <a:solidFill>
                  <a:schemeClr val="bg1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일 </a:t>
            </a:r>
            <a:r>
              <a:rPr lang="en-US" altLang="ko-KR" sz="2400" b="1" dirty="0">
                <a:solidFill>
                  <a:schemeClr val="bg1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~ 20</a:t>
            </a:r>
            <a:r>
              <a:rPr lang="ko-KR" altLang="en-US" sz="2400" b="1" dirty="0">
                <a:solidFill>
                  <a:schemeClr val="bg1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1D1BB-EBEE-DF92-013D-BE5AA599BE4C}"/>
              </a:ext>
            </a:extLst>
          </p:cNvPr>
          <p:cNvSpPr txBox="1"/>
          <p:nvPr/>
        </p:nvSpPr>
        <p:spPr>
          <a:xfrm>
            <a:off x="715618" y="3919958"/>
            <a:ext cx="98993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프로젝트 소개</a:t>
            </a:r>
            <a:endParaRPr lang="en-US" altLang="ko-KR" sz="20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회원가입을 통해 버스 예매를 하는 프로그램</a:t>
            </a:r>
            <a:endParaRPr lang="en-US" altLang="ko-KR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로그인을 하여 버스 예매와 예매 확인 및 취소</a:t>
            </a:r>
            <a:r>
              <a:rPr lang="en-US" altLang="ko-KR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결제를 할 수 있도록 함</a:t>
            </a:r>
            <a:endParaRPr lang="en-US" altLang="ko-KR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관리자로 로그인 시 회원 정보와 예매 내역 확인 및 취소</a:t>
            </a:r>
            <a:r>
              <a:rPr lang="en-US" altLang="ko-KR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버스 정보를 관리 가능 하도록 함</a:t>
            </a:r>
            <a:endParaRPr lang="en-US" altLang="ko-KR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프로젝트 목적</a:t>
            </a:r>
            <a:endParaRPr lang="en-US" altLang="ko-KR" sz="20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기획과개발을 직접 해보기</a:t>
            </a:r>
            <a:endParaRPr lang="en-US" altLang="ko-KR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수업시간에 배운 내용과 예시 및 구글 검색 엔진을 통해 코드 짜기</a:t>
            </a:r>
            <a:endParaRPr lang="en-US" altLang="ko-KR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F90B9-4577-600F-637F-8CBCEB394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06927">
            <a:off x="32274" y="-285581"/>
            <a:ext cx="2304568" cy="230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4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B97E-2F92-8848-59FA-C56C91319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1510154"/>
          </a:xfrm>
        </p:spPr>
        <p:txBody>
          <a:bodyPr/>
          <a:lstStyle/>
          <a:p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        개발 환경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E5E30F-8783-9CF5-BE55-0F6AD3674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10" y="477394"/>
            <a:ext cx="2351868" cy="23518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F5DA39-6D54-C233-0F4C-9F1E2742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616" y="477394"/>
            <a:ext cx="2351868" cy="23518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13FC1E-904F-014A-2753-4E275E394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" y="2431040"/>
            <a:ext cx="3397469" cy="33974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75557FF-8F98-5E6A-7E38-AC8D67F3E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31" y="2431040"/>
            <a:ext cx="7019538" cy="39933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679298F-47C7-CC76-3877-649CB0C96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987" y="920886"/>
            <a:ext cx="8764223" cy="584916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DD90C4-E9B6-45B1-9C31-ADE6C8ABF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617" y="4019818"/>
            <a:ext cx="4923963" cy="233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4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A469B68-7C96-B82F-DAF6-076D7ED9B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35" y="664449"/>
            <a:ext cx="10782300" cy="1442646"/>
          </a:xfrm>
        </p:spPr>
        <p:txBody>
          <a:bodyPr/>
          <a:lstStyle/>
          <a:p>
            <a:r>
              <a:rPr lang="ko-KR" altLang="en-US" dirty="0"/>
              <a:t>       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    DB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구조</a:t>
            </a:r>
            <a:endParaRPr lang="ko-KR" altLang="en-US" b="1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1E0694-5A05-3DBE-4F64-B8627B34A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14" y="3429000"/>
            <a:ext cx="3438525" cy="23526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40649E-9AA0-FCFF-01AA-AEEDF6B27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776" y="3428999"/>
            <a:ext cx="3620648" cy="24636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F3A51-00FB-7DF8-51CD-DE48A2F8FF23}"/>
              </a:ext>
            </a:extLst>
          </p:cNvPr>
          <p:cNvSpPr txBox="1"/>
          <p:nvPr/>
        </p:nvSpPr>
        <p:spPr>
          <a:xfrm>
            <a:off x="1587062" y="2646443"/>
            <a:ext cx="294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회원 정보를 넣는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A53B9-F32A-2A06-FAD8-00373862D04A}"/>
              </a:ext>
            </a:extLst>
          </p:cNvPr>
          <p:cNvSpPr txBox="1"/>
          <p:nvPr/>
        </p:nvSpPr>
        <p:spPr>
          <a:xfrm>
            <a:off x="6892239" y="2646443"/>
            <a:ext cx="362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아이디를 임시 저장하는 테이블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CF3573-826E-3032-AB61-993860A8B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426" y="-623283"/>
            <a:ext cx="5731829" cy="35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7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A469B68-7C96-B82F-DAF6-076D7ED9B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235" y="664449"/>
            <a:ext cx="10782300" cy="1442646"/>
          </a:xfrm>
        </p:spPr>
        <p:txBody>
          <a:bodyPr/>
          <a:lstStyle/>
          <a:p>
            <a:r>
              <a:rPr lang="ko-KR" altLang="en-US" dirty="0"/>
              <a:t>        </a:t>
            </a:r>
            <a:r>
              <a:rPr lang="en-US" altLang="ko-KR" dirty="0">
                <a:latin typeface="HY동녘B" panose="02030600000101010101" pitchFamily="18" charset="-127"/>
                <a:ea typeface="HY동녘B" panose="02030600000101010101" pitchFamily="18" charset="-127"/>
              </a:rPr>
              <a:t>    DB </a:t>
            </a:r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구조</a:t>
            </a:r>
            <a:endParaRPr lang="ko-KR" altLang="en-US" b="1" dirty="0"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F3A51-00FB-7DF8-51CD-DE48A2F8FF23}"/>
              </a:ext>
            </a:extLst>
          </p:cNvPr>
          <p:cNvSpPr txBox="1"/>
          <p:nvPr/>
        </p:nvSpPr>
        <p:spPr>
          <a:xfrm>
            <a:off x="1587062" y="2646443"/>
            <a:ext cx="294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버스 리스트를 넣는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5A53B9-F32A-2A06-FAD8-00373862D04A}"/>
              </a:ext>
            </a:extLst>
          </p:cNvPr>
          <p:cNvSpPr txBox="1"/>
          <p:nvPr/>
        </p:nvSpPr>
        <p:spPr>
          <a:xfrm>
            <a:off x="6816326" y="2665300"/>
            <a:ext cx="377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버스 예매 목록을 저장하는 테이블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3EA130-E1C4-7C7F-DF99-9E55C95EE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63" y="3450586"/>
            <a:ext cx="3924300" cy="2124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B24DA8-ED49-8CE2-3939-A6A946DE2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13" y="3460111"/>
            <a:ext cx="3924300" cy="2114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16CEB4-4352-EA9A-2FCA-C2A9698A5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1" y="664449"/>
            <a:ext cx="2528947" cy="16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4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60C99-51C4-E069-9BC4-DFE41B03E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186" y="5516"/>
            <a:ext cx="10705627" cy="1678442"/>
          </a:xfrm>
        </p:spPr>
        <p:txBody>
          <a:bodyPr/>
          <a:lstStyle/>
          <a:p>
            <a:pPr algn="ctr"/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구현 화면</a:t>
            </a:r>
            <a:endParaRPr lang="ko-KR" altLang="en-US" sz="4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518F9-5323-A49D-82CC-94D28C66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2" y="2371304"/>
            <a:ext cx="4220209" cy="4262766"/>
          </a:xfrm>
          <a:prstGeom prst="rect">
            <a:avLst/>
          </a:prstGeom>
        </p:spPr>
      </p:pic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1BECBFF5-77DC-4C13-5B64-1BB96A524E9B}"/>
              </a:ext>
            </a:extLst>
          </p:cNvPr>
          <p:cNvSpPr/>
          <p:nvPr/>
        </p:nvSpPr>
        <p:spPr>
          <a:xfrm>
            <a:off x="5016215" y="3971909"/>
            <a:ext cx="1660634" cy="85133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258F4F-B24C-8EE6-D68E-C62110642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55" y="2371304"/>
            <a:ext cx="4719145" cy="426276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18B105E6-7877-E73D-3682-792C66CB7FF5}"/>
              </a:ext>
            </a:extLst>
          </p:cNvPr>
          <p:cNvSpPr/>
          <p:nvPr/>
        </p:nvSpPr>
        <p:spPr>
          <a:xfrm>
            <a:off x="10058399" y="2605565"/>
            <a:ext cx="625365" cy="3315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771D9-F0B0-A8B5-175E-E836764B278E}"/>
              </a:ext>
            </a:extLst>
          </p:cNvPr>
          <p:cNvSpPr txBox="1"/>
          <p:nvPr/>
        </p:nvSpPr>
        <p:spPr>
          <a:xfrm>
            <a:off x="1321827" y="1683958"/>
            <a:ext cx="2354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7AE4A-2902-1807-EDAE-8F2FD6891872}"/>
              </a:ext>
            </a:extLst>
          </p:cNvPr>
          <p:cNvSpPr txBox="1"/>
          <p:nvPr/>
        </p:nvSpPr>
        <p:spPr>
          <a:xfrm>
            <a:off x="8455570" y="1683958"/>
            <a:ext cx="2291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메인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9D69E7A-11A8-0C2B-10A9-9C6110262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845">
            <a:off x="10049773" y="-20740"/>
            <a:ext cx="2244114" cy="21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9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5CD4A-E9AB-50C5-F274-8D5797BF9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572" y="144672"/>
            <a:ext cx="11813628" cy="1457726"/>
          </a:xfrm>
        </p:spPr>
        <p:txBody>
          <a:bodyPr/>
          <a:lstStyle/>
          <a:p>
            <a:pPr algn="ctr"/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구현 화면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6D743-BFBE-042D-1BCD-9B13D52E6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3" y="2788243"/>
            <a:ext cx="4133850" cy="358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7296E-FEED-1976-D8B3-286C1452D126}"/>
              </a:ext>
            </a:extLst>
          </p:cNvPr>
          <p:cNvSpPr txBox="1"/>
          <p:nvPr/>
        </p:nvSpPr>
        <p:spPr>
          <a:xfrm>
            <a:off x="1240222" y="1783235"/>
            <a:ext cx="257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회원 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E36F77-D9A8-FE91-D24B-F8550DC20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088" y="2361320"/>
            <a:ext cx="2470915" cy="21353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EA283A-64E2-E7F1-3162-ED82BBEDE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22" y="4324028"/>
            <a:ext cx="2365243" cy="20456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080631-157D-7672-1E63-B70D1701E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956" y="4303864"/>
            <a:ext cx="2340136" cy="20296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2BAD3A-DFCC-0E09-1FC4-EA74AE892B5C}"/>
              </a:ext>
            </a:extLst>
          </p:cNvPr>
          <p:cNvSpPr txBox="1"/>
          <p:nvPr/>
        </p:nvSpPr>
        <p:spPr>
          <a:xfrm>
            <a:off x="7659969" y="1797193"/>
            <a:ext cx="257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아이디</a:t>
            </a:r>
            <a:r>
              <a:rPr lang="en-US" altLang="ko-KR" sz="2400" b="1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비번 찾기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DE6649-C1A3-86CD-ADF0-9D0EB92055DB}"/>
              </a:ext>
            </a:extLst>
          </p:cNvPr>
          <p:cNvSpPr/>
          <p:nvPr/>
        </p:nvSpPr>
        <p:spPr>
          <a:xfrm>
            <a:off x="6611007" y="4662398"/>
            <a:ext cx="851338" cy="3089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FCD80E-4FB5-7291-70DA-726DEEFA83D7}"/>
              </a:ext>
            </a:extLst>
          </p:cNvPr>
          <p:cNvSpPr/>
          <p:nvPr/>
        </p:nvSpPr>
        <p:spPr>
          <a:xfrm>
            <a:off x="10720551" y="4670828"/>
            <a:ext cx="800427" cy="325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5F1AD1-3189-5765-98B8-9D78771B4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845">
            <a:off x="10049773" y="-20740"/>
            <a:ext cx="2244114" cy="21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3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5CD4A-E9AB-50C5-F274-8D5797BF9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12" y="143059"/>
            <a:ext cx="11017942" cy="1457726"/>
          </a:xfrm>
        </p:spPr>
        <p:txBody>
          <a:bodyPr/>
          <a:lstStyle/>
          <a:p>
            <a:pPr algn="ctr"/>
            <a:r>
              <a:rPr lang="ko-KR" altLang="en-US" dirty="0">
                <a:latin typeface="HY동녘B" panose="02030600000101010101" pitchFamily="18" charset="-127"/>
                <a:ea typeface="HY동녘B" panose="02030600000101010101" pitchFamily="18" charset="-127"/>
              </a:rPr>
              <a:t>구현 화면</a:t>
            </a:r>
            <a:endParaRPr lang="ko-KR" altLang="en-US" sz="4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FB9C4-1B45-5BB5-3675-6612AB08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6" y="2312275"/>
            <a:ext cx="4237890" cy="3710153"/>
          </a:xfrm>
          <a:prstGeom prst="rect">
            <a:avLst/>
          </a:prstGeom>
        </p:spPr>
      </p:pic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66641A9F-DF1C-4A62-9B22-9B303A20E965}"/>
              </a:ext>
            </a:extLst>
          </p:cNvPr>
          <p:cNvSpPr/>
          <p:nvPr/>
        </p:nvSpPr>
        <p:spPr>
          <a:xfrm>
            <a:off x="5050570" y="3741682"/>
            <a:ext cx="1660634" cy="851338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12612-F56A-544F-B168-5E85D3618CCF}"/>
              </a:ext>
            </a:extLst>
          </p:cNvPr>
          <p:cNvSpPr txBox="1"/>
          <p:nvPr/>
        </p:nvSpPr>
        <p:spPr>
          <a:xfrm>
            <a:off x="1555531" y="1600785"/>
            <a:ext cx="2291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예매 </a:t>
            </a:r>
            <a:r>
              <a:rPr lang="ko-KR" altLang="en-US" sz="2800" b="1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하기</a:t>
            </a:r>
            <a:r>
              <a:rPr lang="ko-KR" altLang="en-US" sz="2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81FE-CCE3-9BFD-80D4-93BFEA852DDE}"/>
              </a:ext>
            </a:extLst>
          </p:cNvPr>
          <p:cNvSpPr txBox="1"/>
          <p:nvPr/>
        </p:nvSpPr>
        <p:spPr>
          <a:xfrm>
            <a:off x="8303173" y="1600785"/>
            <a:ext cx="1923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좌석 선택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5B5229-5B03-A502-E143-03229AAED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88" y="2192531"/>
            <a:ext cx="4321479" cy="41736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F23349-E3AB-1D79-6FF5-AE2929E59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3845">
            <a:off x="10049773" y="-20740"/>
            <a:ext cx="2244114" cy="21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12191"/>
      </p:ext>
    </p:extLst>
  </p:cSld>
  <p:clrMapOvr>
    <a:masterClrMapping/>
  </p:clrMapOvr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메트로폴리탄</Template>
  <TotalTime>547</TotalTime>
  <Words>191</Words>
  <Application>Microsoft Office PowerPoint</Application>
  <PresentationFormat>와이드스크린</PresentationFormat>
  <Paragraphs>55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HY궁서</vt:lpstr>
      <vt:lpstr>HY동녘B</vt:lpstr>
      <vt:lpstr>HY동녘M</vt:lpstr>
      <vt:lpstr>Arial</vt:lpstr>
      <vt:lpstr>Calibri Light</vt:lpstr>
      <vt:lpstr>메트로폴리탄</vt:lpstr>
      <vt:lpstr>  버스 예매 프로그램</vt:lpstr>
      <vt:lpstr>4조 팀원 구성</vt:lpstr>
      <vt:lpstr>        프로젝트 개요</vt:lpstr>
      <vt:lpstr>        개발 환경</vt:lpstr>
      <vt:lpstr>            DB 구조</vt:lpstr>
      <vt:lpstr>            DB 구조</vt:lpstr>
      <vt:lpstr>구현 화면</vt:lpstr>
      <vt:lpstr>구현 화면</vt:lpstr>
      <vt:lpstr>구현 화면</vt:lpstr>
      <vt:lpstr>구현 화면</vt:lpstr>
      <vt:lpstr>구현 화면 </vt:lpstr>
      <vt:lpstr>구현 화면</vt:lpstr>
      <vt:lpstr>구현 화면</vt:lpstr>
      <vt:lpstr>구현 화면</vt:lpstr>
      <vt:lpstr>구현 화면</vt:lpstr>
      <vt:lpstr>프로그램 시연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버스 예매 프로그램</dc:title>
  <dc:creator>1202-26</dc:creator>
  <cp:lastModifiedBy>1202-26</cp:lastModifiedBy>
  <cp:revision>14</cp:revision>
  <dcterms:created xsi:type="dcterms:W3CDTF">2023-02-15T02:05:52Z</dcterms:created>
  <dcterms:modified xsi:type="dcterms:W3CDTF">2023-02-17T06:02:26Z</dcterms:modified>
</cp:coreProperties>
</file>